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B01B8E-4634-4507-9062-235E45828211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B43C8C-1016-4ECE-9006-6D0669A28A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629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Ideas Worth Sharing</a:t>
            </a:r>
            <a:br>
              <a:rPr lang="en-US" sz="2800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2800" dirty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743200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Student Needs and Opportunities</a:t>
            </a:r>
          </a:p>
          <a:p>
            <a:endParaRPr lang="en-US" sz="2800" dirty="0"/>
          </a:p>
          <a:p>
            <a:r>
              <a:rPr lang="en-US" sz="2800" dirty="0" smtClean="0"/>
              <a:t>Child Nutrition Impact and Opportunities</a:t>
            </a:r>
          </a:p>
          <a:p>
            <a:endParaRPr lang="en-US" sz="2800" dirty="0" smtClean="0"/>
          </a:p>
          <a:p>
            <a:r>
              <a:rPr lang="en-US" sz="2800" dirty="0" smtClean="0"/>
              <a:t>Program Requirements</a:t>
            </a:r>
          </a:p>
          <a:p>
            <a:pPr marL="45720" indent="0">
              <a:buNone/>
            </a:pPr>
            <a:r>
              <a:rPr lang="en-US" sz="2800" dirty="0" smtClean="0"/>
              <a:t>(Child and Adult Care Food Program)</a:t>
            </a:r>
            <a:endParaRPr lang="en-US" sz="2800" dirty="0"/>
          </a:p>
        </p:txBody>
      </p:sp>
      <p:pic>
        <p:nvPicPr>
          <p:cNvPr id="2055" name="Picture 7" descr="Image result for graduation 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143000" cy="10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10235"/>
            <a:ext cx="202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72" y="5181600"/>
            <a:ext cx="929455" cy="9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2349026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96275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What’s for Dinner?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973278"/>
            <a:ext cx="6400800" cy="3474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Menus</a:t>
            </a:r>
          </a:p>
          <a:p>
            <a:endParaRPr lang="en-US" sz="3600" dirty="0" smtClean="0"/>
          </a:p>
          <a:p>
            <a:r>
              <a:rPr lang="en-US" sz="3600" dirty="0" smtClean="0"/>
              <a:t>Service/Staffing</a:t>
            </a:r>
          </a:p>
          <a:p>
            <a:endParaRPr lang="en-US" sz="3600" dirty="0" smtClean="0"/>
          </a:p>
          <a:p>
            <a:r>
              <a:rPr lang="en-US" sz="3600" dirty="0" smtClean="0"/>
              <a:t>2500 – 3000 Meals Daily</a:t>
            </a:r>
          </a:p>
          <a:p>
            <a:pPr marL="45720" indent="0">
              <a:buNone/>
            </a:pP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7911"/>
            <a:ext cx="4800600" cy="27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6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DA1F28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Dinner is 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752600"/>
            <a:ext cx="6400800" cy="4572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" indent="0" algn="ctr">
              <a:buNone/>
            </a:pPr>
            <a:endParaRPr lang="en-US" altLang="en-US" sz="4000" dirty="0" smtClean="0">
              <a:solidFill>
                <a:srgbClr val="FF9933"/>
              </a:solidFill>
              <a:latin typeface="Script MT Bold" pitchFamily="66" charset="0"/>
              <a:ea typeface="+mj-ea"/>
              <a:cs typeface="+mj-cs"/>
            </a:endParaRPr>
          </a:p>
          <a:p>
            <a:pPr marL="45720" indent="0" algn="ctr">
              <a:buNone/>
            </a:pPr>
            <a:r>
              <a:rPr lang="en-US" altLang="en-US" sz="4000" dirty="0" smtClean="0">
                <a:solidFill>
                  <a:srgbClr val="FF9933"/>
                </a:solidFill>
                <a:latin typeface="Script MT Bold" pitchFamily="66" charset="0"/>
                <a:ea typeface="+mj-ea"/>
                <a:cs typeface="+mj-cs"/>
              </a:rPr>
              <a:t>It’s </a:t>
            </a:r>
            <a:r>
              <a:rPr lang="en-US" altLang="en-US" sz="4000" dirty="0">
                <a:solidFill>
                  <a:srgbClr val="FF9933"/>
                </a:solidFill>
                <a:latin typeface="Script MT Bold" pitchFamily="66" charset="0"/>
                <a:ea typeface="+mj-ea"/>
                <a:cs typeface="+mj-cs"/>
              </a:rPr>
              <a:t>About Us Serving You!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69" y="3298054"/>
            <a:ext cx="265710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98054"/>
            <a:ext cx="2626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657106" cy="204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52" y="1066801"/>
            <a:ext cx="2743200" cy="20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6" y="1066800"/>
            <a:ext cx="2509333" cy="204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52" y="5939863"/>
            <a:ext cx="2638148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1230</TotalTime>
  <Words>42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Slipstream</vt:lpstr>
      <vt:lpstr>Ideas Worth Sharing </vt:lpstr>
      <vt:lpstr>PowerPoint Presentation</vt:lpstr>
      <vt:lpstr>Dinner is Served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Worth Sharing</dc:title>
  <dc:creator>aisd</dc:creator>
  <cp:lastModifiedBy>aisd</cp:lastModifiedBy>
  <cp:revision>22</cp:revision>
  <cp:lastPrinted>2017-01-20T16:44:15Z</cp:lastPrinted>
  <dcterms:created xsi:type="dcterms:W3CDTF">2017-01-19T20:25:18Z</dcterms:created>
  <dcterms:modified xsi:type="dcterms:W3CDTF">2017-01-20T16:58:11Z</dcterms:modified>
</cp:coreProperties>
</file>